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494" y="-2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BDDD-DECF-41DA-8146-E18FF6B19EC6}" type="datetimeFigureOut">
              <a:rPr lang="es-AR" smtClean="0"/>
              <a:pPr/>
              <a:t>26/10/2012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B4B0-06F3-4EA2-8FC0-6DBC16D4D36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BDDD-DECF-41DA-8146-E18FF6B19EC6}" type="datetimeFigureOut">
              <a:rPr lang="es-AR" smtClean="0"/>
              <a:pPr/>
              <a:t>26/10/2012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B4B0-06F3-4EA2-8FC0-6DBC16D4D36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BDDD-DECF-41DA-8146-E18FF6B19EC6}" type="datetimeFigureOut">
              <a:rPr lang="es-AR" smtClean="0"/>
              <a:pPr/>
              <a:t>26/10/2012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B4B0-06F3-4EA2-8FC0-6DBC16D4D36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BDDD-DECF-41DA-8146-E18FF6B19EC6}" type="datetimeFigureOut">
              <a:rPr lang="es-AR" smtClean="0"/>
              <a:pPr/>
              <a:t>26/10/2012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B4B0-06F3-4EA2-8FC0-6DBC16D4D36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BDDD-DECF-41DA-8146-E18FF6B19EC6}" type="datetimeFigureOut">
              <a:rPr lang="es-AR" smtClean="0"/>
              <a:pPr/>
              <a:t>26/10/2012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B4B0-06F3-4EA2-8FC0-6DBC16D4D36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BDDD-DECF-41DA-8146-E18FF6B19EC6}" type="datetimeFigureOut">
              <a:rPr lang="es-AR" smtClean="0"/>
              <a:pPr/>
              <a:t>26/10/2012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B4B0-06F3-4EA2-8FC0-6DBC16D4D36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BDDD-DECF-41DA-8146-E18FF6B19EC6}" type="datetimeFigureOut">
              <a:rPr lang="es-AR" smtClean="0"/>
              <a:pPr/>
              <a:t>26/10/2012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B4B0-06F3-4EA2-8FC0-6DBC16D4D36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BDDD-DECF-41DA-8146-E18FF6B19EC6}" type="datetimeFigureOut">
              <a:rPr lang="es-AR" smtClean="0"/>
              <a:pPr/>
              <a:t>26/10/2012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B4B0-06F3-4EA2-8FC0-6DBC16D4D36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BDDD-DECF-41DA-8146-E18FF6B19EC6}" type="datetimeFigureOut">
              <a:rPr lang="es-AR" smtClean="0"/>
              <a:pPr/>
              <a:t>26/10/2012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B4B0-06F3-4EA2-8FC0-6DBC16D4D36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BDDD-DECF-41DA-8146-E18FF6B19EC6}" type="datetimeFigureOut">
              <a:rPr lang="es-AR" smtClean="0"/>
              <a:pPr/>
              <a:t>26/10/2012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B4B0-06F3-4EA2-8FC0-6DBC16D4D36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BDDD-DECF-41DA-8146-E18FF6B19EC6}" type="datetimeFigureOut">
              <a:rPr lang="es-AR" smtClean="0"/>
              <a:pPr/>
              <a:t>26/10/2012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B4B0-06F3-4EA2-8FC0-6DBC16D4D36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3BDDD-DECF-41DA-8146-E18FF6B19EC6}" type="datetimeFigureOut">
              <a:rPr lang="es-AR" smtClean="0"/>
              <a:pPr/>
              <a:t>26/10/2012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CB4B0-06F3-4EA2-8FC0-6DBC16D4D36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urismo@ciudaddefrias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ciudaddefrias.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in título-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892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0" y="899592"/>
            <a:ext cx="6858000" cy="151216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Horario de la Oficina de Turismo y Castillo de Frías </a:t>
            </a:r>
            <a:br>
              <a:rPr kumimoji="0" lang="es-ES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</a:br>
            <a:r>
              <a:rPr kumimoji="0" lang="es-ES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a partir del </a:t>
            </a:r>
            <a:r>
              <a:rPr kumimoji="0" lang="es-ES" sz="3600" b="0" i="1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 1</a:t>
            </a:r>
            <a:r>
              <a:rPr kumimoji="0" lang="es-ES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 de Noviembre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32656" y="2483768"/>
            <a:ext cx="6192688" cy="295232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DE MARTES A JUEVES</a:t>
            </a:r>
            <a:r>
              <a:rPr kumimoji="0" lang="es-ES" sz="2400" b="1" i="0" u="sng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 </a:t>
            </a:r>
            <a:endParaRPr kumimoji="0" lang="es-ES" sz="2400" b="1" i="0" u="sng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Mañanas:11:00h. a 14:00h.    Tardes:15:30h. a 18:30h.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000" b="1" u="sng" noProof="0" dirty="0" smtClean="0">
                <a:solidFill>
                  <a:schemeClr val="tx2"/>
                </a:solidFill>
                <a:latin typeface="Monotype Corsiva" pitchFamily="66" charset="0"/>
              </a:rPr>
              <a:t>VIERNES</a:t>
            </a: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000" b="1" dirty="0" smtClean="0">
                <a:latin typeface="Monotype Corsiva" pitchFamily="66" charset="0"/>
              </a:rPr>
              <a:t>Mañanas de </a:t>
            </a:r>
            <a:r>
              <a:rPr lang="es-ES" sz="2000" b="1" noProof="0" dirty="0" smtClean="0">
                <a:latin typeface="Monotype Corsiva" pitchFamily="66" charset="0"/>
              </a:rPr>
              <a:t>11:00h. a 14:00h.   Tardes 15:30h. a 19:30h.</a:t>
            </a:r>
          </a:p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s-ES" sz="2000" b="1" u="sng" dirty="0" smtClean="0">
                <a:solidFill>
                  <a:schemeClr val="tx2"/>
                </a:solidFill>
                <a:latin typeface="Monotype Corsiva" pitchFamily="66" charset="0"/>
              </a:rPr>
              <a:t>SÁBADO</a:t>
            </a:r>
          </a:p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s-ES" sz="2000" b="1" noProof="0" dirty="0" smtClean="0">
                <a:latin typeface="Monotype Corsiva" pitchFamily="66" charset="0"/>
              </a:rPr>
              <a:t>Mañanas de 10:00 a 14:00   Tardes 15:30 a 19:30</a:t>
            </a: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000" b="1" u="sng" dirty="0" smtClean="0">
                <a:solidFill>
                  <a:schemeClr val="tx2"/>
                </a:solidFill>
                <a:latin typeface="Monotype Corsiva" pitchFamily="66" charset="0"/>
              </a:rPr>
              <a:t>DOMINGOS</a:t>
            </a: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000" b="1" noProof="0" dirty="0" smtClean="0">
                <a:latin typeface="Monotype Corsiva" pitchFamily="66" charset="0"/>
              </a:rPr>
              <a:t>Mañanas de 10:00h. a 14:00h.   Tardes de 15:30h. a 18:30h.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000" b="1" i="0" u="none" strike="noStrike" kern="1200" cap="none" spc="0" normalizeH="0" baseline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332656" y="5940152"/>
            <a:ext cx="6192688" cy="194421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Tarifas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Entrada General : 1,5€/persona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Entrada Grupo de 20 – 50 personas: 1,3€/persona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Entrada Grupo más de 50 personas: 1,00€/persona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Rutas Medievales Concertadas: 3 €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Menores de 5 años: Gratis</a:t>
            </a: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7884368"/>
            <a:ext cx="6858000" cy="864097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10000"/>
              </a:lnSpc>
              <a:spcBef>
                <a:spcPct val="20000"/>
              </a:spcBef>
            </a:pPr>
            <a:r>
              <a:rPr lang="es-ES" sz="1400" dirty="0">
                <a:latin typeface="Monotype Corsiva" pitchFamily="66" charset="0"/>
              </a:rPr>
              <a:t>Las rutas tienen una duración de 70 minutos visitando las calles y plazas de la Ciudad de Frías, las Casas Colgadas, la Iglesia Fortificada de San Vicente y el Castillo.</a:t>
            </a:r>
          </a:p>
          <a:p>
            <a:pPr algn="ctr">
              <a:lnSpc>
                <a:spcPct val="110000"/>
              </a:lnSpc>
              <a:spcBef>
                <a:spcPct val="20000"/>
              </a:spcBef>
            </a:pPr>
            <a:r>
              <a:rPr lang="es-ES" sz="1400" dirty="0">
                <a:latin typeface="Monotype Corsiva" pitchFamily="66" charset="0"/>
              </a:rPr>
              <a:t>Precio por persona mayores de 5 años : 3 €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0" y="8839200"/>
            <a:ext cx="6858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Monotype Corsiva" pitchFamily="66" charset="0"/>
              </a:rPr>
              <a:t>Plaza Alfonso VIII s/n – 947 35 80 11 – </a:t>
            </a:r>
            <a:r>
              <a:rPr lang="es-E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Monotype Corsiva" pitchFamily="66" charset="0"/>
                <a:hlinkClick r:id="rId3"/>
              </a:rPr>
              <a:t>turismo@ciudaddefrias.com</a:t>
            </a:r>
            <a:r>
              <a:rPr lang="es-E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Monotype Corsiva" pitchFamily="66" charset="0"/>
              </a:rPr>
              <a:t> – </a:t>
            </a:r>
            <a:r>
              <a:rPr lang="es-E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Monotype Corsiva" pitchFamily="66" charset="0"/>
                <a:hlinkClick r:id="rId4"/>
              </a:rPr>
              <a:t>www.ciudaddefrias.es</a:t>
            </a:r>
            <a:r>
              <a:rPr lang="es-E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Monotype Corsiva" pitchFamily="66" charset="0"/>
              </a:rPr>
              <a:t> 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2996952" y="539552"/>
            <a:ext cx="3600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  <a:latin typeface="Monotype Corsiva" pitchFamily="66" charset="0"/>
              </a:rPr>
              <a:t>Oficina de Turismo - Ciudad de Frías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32656" y="5436097"/>
            <a:ext cx="6192688" cy="46166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tx2"/>
                </a:solidFill>
                <a:latin typeface="Monotype Corsiva" pitchFamily="66" charset="0"/>
              </a:rPr>
              <a:t>LUNES CERRADO</a:t>
            </a:r>
            <a:endParaRPr lang="es-AR" sz="2400" b="1" dirty="0">
              <a:solidFill>
                <a:schemeClr val="tx2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171</Words>
  <Application>Microsoft Office PowerPoint</Application>
  <PresentationFormat>Presentación en pantalla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Windows XP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Windows XP</dc:creator>
  <cp:lastModifiedBy>Windows XP</cp:lastModifiedBy>
  <cp:revision>5</cp:revision>
  <dcterms:created xsi:type="dcterms:W3CDTF">2012-10-24T16:44:21Z</dcterms:created>
  <dcterms:modified xsi:type="dcterms:W3CDTF">2012-10-26T14:16:56Z</dcterms:modified>
</cp:coreProperties>
</file>